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4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D8F4-A03A-471B-AAA7-F3A6C8606626}" type="datetimeFigureOut">
              <a:rPr kumimoji="1" lang="ja-JP" altLang="en-US" smtClean="0"/>
              <a:t>2024/11/5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2A84D-F577-473B-A13D-3F68CA353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3305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D8F4-A03A-471B-AAA7-F3A6C8606626}" type="datetimeFigureOut">
              <a:rPr kumimoji="1" lang="ja-JP" altLang="en-US" smtClean="0"/>
              <a:t>2024/11/5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2A84D-F577-473B-A13D-3F68CA353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102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D8F4-A03A-471B-AAA7-F3A6C8606626}" type="datetimeFigureOut">
              <a:rPr kumimoji="1" lang="ja-JP" altLang="en-US" smtClean="0"/>
              <a:t>2024/11/5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2A84D-F577-473B-A13D-3F68CA353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6435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D8F4-A03A-471B-AAA7-F3A6C8606626}" type="datetimeFigureOut">
              <a:rPr kumimoji="1" lang="ja-JP" altLang="en-US" smtClean="0"/>
              <a:t>2024/11/5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2A84D-F577-473B-A13D-3F68CA353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917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D8F4-A03A-471B-AAA7-F3A6C8606626}" type="datetimeFigureOut">
              <a:rPr kumimoji="1" lang="ja-JP" altLang="en-US" smtClean="0"/>
              <a:t>2024/11/5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2A84D-F577-473B-A13D-3F68CA353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052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D8F4-A03A-471B-AAA7-F3A6C8606626}" type="datetimeFigureOut">
              <a:rPr kumimoji="1" lang="ja-JP" altLang="en-US" smtClean="0"/>
              <a:t>2024/11/5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2A84D-F577-473B-A13D-3F68CA353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074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D8F4-A03A-471B-AAA7-F3A6C8606626}" type="datetimeFigureOut">
              <a:rPr kumimoji="1" lang="ja-JP" altLang="en-US" smtClean="0"/>
              <a:t>2024/11/5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2A84D-F577-473B-A13D-3F68CA353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3568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D8F4-A03A-471B-AAA7-F3A6C8606626}" type="datetimeFigureOut">
              <a:rPr kumimoji="1" lang="ja-JP" altLang="en-US" smtClean="0"/>
              <a:t>2024/11/5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2A84D-F577-473B-A13D-3F68CA353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0681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D8F4-A03A-471B-AAA7-F3A6C8606626}" type="datetimeFigureOut">
              <a:rPr kumimoji="1" lang="ja-JP" altLang="en-US" smtClean="0"/>
              <a:t>2024/11/5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2A84D-F577-473B-A13D-3F68CA353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9523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D8F4-A03A-471B-AAA7-F3A6C8606626}" type="datetimeFigureOut">
              <a:rPr kumimoji="1" lang="ja-JP" altLang="en-US" smtClean="0"/>
              <a:t>2024/11/5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2A84D-F577-473B-A13D-3F68CA353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184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D8F4-A03A-471B-AAA7-F3A6C8606626}" type="datetimeFigureOut">
              <a:rPr kumimoji="1" lang="ja-JP" altLang="en-US" smtClean="0"/>
              <a:t>2024/11/5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2A84D-F577-473B-A13D-3F68CA353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2008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4D8F4-A03A-471B-AAA7-F3A6C8606626}" type="datetimeFigureOut">
              <a:rPr kumimoji="1" lang="ja-JP" altLang="en-US" smtClean="0"/>
              <a:t>2024/11/5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2A84D-F577-473B-A13D-3F68CA353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0914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C195ED9-6885-04ED-ACC1-6503BCCF9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92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村尾敏彦</dc:creator>
  <cp:lastModifiedBy>村尾敏彦</cp:lastModifiedBy>
  <cp:revision>1</cp:revision>
  <dcterms:created xsi:type="dcterms:W3CDTF">2024-11-05T07:04:51Z</dcterms:created>
  <dcterms:modified xsi:type="dcterms:W3CDTF">2024-11-05T07:05:39Z</dcterms:modified>
</cp:coreProperties>
</file>